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A9C902C-A225-425D-B438-5CDF0240C9C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2025E4-A292-4EFB-AF2D-5ADEF6BDBC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C46431-1CB1-4A40-8A2A-FFA2C64A06E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605A28-4A8E-4244-93D4-94804AA3A5C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041FAC-D2F5-4AF3-B494-EF1444DA6E3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499BA3-AC9B-4DEB-9CFC-F638AB937B9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E7B38B-6445-400F-88C6-B7AFD4340D0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251FEA-75A2-43C7-9B5E-3D1F8599C14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6CFFC4-B8DB-4D28-A400-2EE0467C5A8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85.xml"/><Relationship Id="rId9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758160" y="2006640"/>
            <a:ext cx="7626960" cy="285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AvaCertify: Decentralized Certificate Verification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758160" y="5182560"/>
            <a:ext cx="76269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AvaCertify is a decentralized application (dApp) built on the Avalanche blockchain, revolutionizing the way certificates are issued, verified, and revoked.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 0"/>
          <p:cNvSpPr/>
          <p:nvPr/>
        </p:nvSpPr>
        <p:spPr>
          <a:xfrm>
            <a:off x="758160" y="2579040"/>
            <a:ext cx="57013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The Problem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38" name="Text 1"/>
          <p:cNvSpPr/>
          <p:nvPr/>
        </p:nvSpPr>
        <p:spPr>
          <a:xfrm>
            <a:off x="758160" y="3833280"/>
            <a:ext cx="40179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Time-Consuming Verification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Text 2"/>
          <p:cNvSpPr/>
          <p:nvPr/>
        </p:nvSpPr>
        <p:spPr>
          <a:xfrm>
            <a:off x="758160" y="4762440"/>
            <a:ext cx="40179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Manual verification processes are slow and inefficient.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40" name="Text 3"/>
          <p:cNvSpPr/>
          <p:nvPr/>
        </p:nvSpPr>
        <p:spPr>
          <a:xfrm>
            <a:off x="5312880" y="383328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Lack of Trust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1" name="Text 4"/>
          <p:cNvSpPr/>
          <p:nvPr/>
        </p:nvSpPr>
        <p:spPr>
          <a:xfrm>
            <a:off x="5312880" y="4406040"/>
            <a:ext cx="40179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Centralized systems are vulnerable to fraud and manipulation.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42" name="Text 5"/>
          <p:cNvSpPr/>
          <p:nvPr/>
        </p:nvSpPr>
        <p:spPr>
          <a:xfrm>
            <a:off x="9867600" y="3833280"/>
            <a:ext cx="40179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Counterfeit Certificates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3" name="Text 6"/>
          <p:cNvSpPr/>
          <p:nvPr/>
        </p:nvSpPr>
        <p:spPr>
          <a:xfrm>
            <a:off x="9867600" y="4762440"/>
            <a:ext cx="40179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Fraudulent certificates undermine the value of genuine credentials.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45" name="Text 0"/>
          <p:cNvSpPr/>
          <p:nvPr/>
        </p:nvSpPr>
        <p:spPr>
          <a:xfrm>
            <a:off x="758160" y="1886400"/>
            <a:ext cx="57013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The Solution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46" name="Shape 1"/>
          <p:cNvSpPr/>
          <p:nvPr/>
        </p:nvSpPr>
        <p:spPr>
          <a:xfrm>
            <a:off x="758160" y="316764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Text 2"/>
          <p:cNvSpPr/>
          <p:nvPr/>
        </p:nvSpPr>
        <p:spPr>
          <a:xfrm>
            <a:off x="901440" y="3240360"/>
            <a:ext cx="2008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1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48" name="Text 3"/>
          <p:cNvSpPr/>
          <p:nvPr/>
        </p:nvSpPr>
        <p:spPr>
          <a:xfrm>
            <a:off x="1462320" y="3167640"/>
            <a:ext cx="30009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Instant Verification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9" name="Text 4"/>
          <p:cNvSpPr/>
          <p:nvPr/>
        </p:nvSpPr>
        <p:spPr>
          <a:xfrm>
            <a:off x="1462320" y="4010040"/>
            <a:ext cx="30009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On-chain verification provides instant and reliable authentication.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50" name="Shape 5"/>
          <p:cNvSpPr/>
          <p:nvPr/>
        </p:nvSpPr>
        <p:spPr>
          <a:xfrm>
            <a:off x="4680360" y="316764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 6"/>
          <p:cNvSpPr/>
          <p:nvPr/>
        </p:nvSpPr>
        <p:spPr>
          <a:xfrm>
            <a:off x="4781160" y="3240360"/>
            <a:ext cx="28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2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52" name="Text 7"/>
          <p:cNvSpPr/>
          <p:nvPr/>
        </p:nvSpPr>
        <p:spPr>
          <a:xfrm>
            <a:off x="5384520" y="3167640"/>
            <a:ext cx="30009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Global Accessibility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3" name="Text 8"/>
          <p:cNvSpPr/>
          <p:nvPr/>
        </p:nvSpPr>
        <p:spPr>
          <a:xfrm>
            <a:off x="5384520" y="4010040"/>
            <a:ext cx="30009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Certificates are accessible and verifiable anywhere in the world.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54" name="Shape 9"/>
          <p:cNvSpPr/>
          <p:nvPr/>
        </p:nvSpPr>
        <p:spPr>
          <a:xfrm>
            <a:off x="758160" y="551052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 10"/>
          <p:cNvSpPr/>
          <p:nvPr/>
        </p:nvSpPr>
        <p:spPr>
          <a:xfrm>
            <a:off x="851400" y="5583240"/>
            <a:ext cx="300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3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56" name="Text 11"/>
          <p:cNvSpPr/>
          <p:nvPr/>
        </p:nvSpPr>
        <p:spPr>
          <a:xfrm>
            <a:off x="1462320" y="5510520"/>
            <a:ext cx="3182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Secure Revocation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Text 12"/>
          <p:cNvSpPr/>
          <p:nvPr/>
        </p:nvSpPr>
        <p:spPr>
          <a:xfrm>
            <a:off x="1462320" y="5996520"/>
            <a:ext cx="69231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Invalid certificates can be revoked permanently and transparently.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9" name="Text 0"/>
          <p:cNvSpPr/>
          <p:nvPr/>
        </p:nvSpPr>
        <p:spPr>
          <a:xfrm>
            <a:off x="6244560" y="2536560"/>
            <a:ext cx="762696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AvaCertify: A Secure and Transparent Solution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60" name="Text 1"/>
          <p:cNvSpPr/>
          <p:nvPr/>
        </p:nvSpPr>
        <p:spPr>
          <a:xfrm>
            <a:off x="6244560" y="4999680"/>
            <a:ext cx="76269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AvaCertify leverages blockchain technology to create a secure and transparent system for issuing, verifying, and revoking certificates.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 0" descr="preencoded.png"/>
          <p:cNvPicPr/>
          <p:nvPr/>
        </p:nvPicPr>
        <p:blipFill>
          <a:blip r:embed="rId1"/>
          <a:stretch/>
        </p:blipFill>
        <p:spPr>
          <a:xfrm>
            <a:off x="9414720" y="936000"/>
            <a:ext cx="4944600" cy="6357240"/>
          </a:xfrm>
          <a:prstGeom prst="rect">
            <a:avLst/>
          </a:prstGeom>
          <a:ln w="0">
            <a:noFill/>
          </a:ln>
        </p:spPr>
      </p:pic>
      <p:sp>
        <p:nvSpPr>
          <p:cNvPr id="362" name="Text 0"/>
          <p:cNvSpPr/>
          <p:nvPr/>
        </p:nvSpPr>
        <p:spPr>
          <a:xfrm>
            <a:off x="758160" y="960480"/>
            <a:ext cx="757836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How AvaCertify Works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63" name="Shape 1"/>
          <p:cNvSpPr/>
          <p:nvPr/>
        </p:nvSpPr>
        <p:spPr>
          <a:xfrm>
            <a:off x="1068120" y="1998000"/>
            <a:ext cx="30240" cy="527076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Shape 2"/>
          <p:cNvSpPr/>
          <p:nvPr/>
        </p:nvSpPr>
        <p:spPr>
          <a:xfrm>
            <a:off x="1296360" y="2470320"/>
            <a:ext cx="757800" cy="3024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Shape 3"/>
          <p:cNvSpPr/>
          <p:nvPr/>
        </p:nvSpPr>
        <p:spPr>
          <a:xfrm>
            <a:off x="839520" y="224172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 4"/>
          <p:cNvSpPr/>
          <p:nvPr/>
        </p:nvSpPr>
        <p:spPr>
          <a:xfrm>
            <a:off x="982800" y="2314440"/>
            <a:ext cx="2008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1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67" name="Text 5"/>
          <p:cNvSpPr/>
          <p:nvPr/>
        </p:nvSpPr>
        <p:spPr>
          <a:xfrm>
            <a:off x="2274840" y="221472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Issuance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68" name="Text 6"/>
          <p:cNvSpPr/>
          <p:nvPr/>
        </p:nvSpPr>
        <p:spPr>
          <a:xfrm>
            <a:off x="2274840" y="2700720"/>
            <a:ext cx="61106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Institutions issue certificates as NFTs, storing recipient information and details on the blockchain.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69" name="Shape 7"/>
          <p:cNvSpPr/>
          <p:nvPr/>
        </p:nvSpPr>
        <p:spPr>
          <a:xfrm>
            <a:off x="1296360" y="4299480"/>
            <a:ext cx="757800" cy="3024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Shape 8"/>
          <p:cNvSpPr/>
          <p:nvPr/>
        </p:nvSpPr>
        <p:spPr>
          <a:xfrm>
            <a:off x="839520" y="407088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Text 9"/>
          <p:cNvSpPr/>
          <p:nvPr/>
        </p:nvSpPr>
        <p:spPr>
          <a:xfrm>
            <a:off x="940320" y="4143600"/>
            <a:ext cx="28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2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72" name="Text 10"/>
          <p:cNvSpPr/>
          <p:nvPr/>
        </p:nvSpPr>
        <p:spPr>
          <a:xfrm>
            <a:off x="2274840" y="404388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Verification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3" name="Text 11"/>
          <p:cNvSpPr/>
          <p:nvPr/>
        </p:nvSpPr>
        <p:spPr>
          <a:xfrm>
            <a:off x="2274840" y="4529880"/>
            <a:ext cx="61106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Anyone can verify the authenticity of a certificate by entering its unique ID.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74" name="Shape 12"/>
          <p:cNvSpPr/>
          <p:nvPr/>
        </p:nvSpPr>
        <p:spPr>
          <a:xfrm>
            <a:off x="1296360" y="6128640"/>
            <a:ext cx="757800" cy="3024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hape 13"/>
          <p:cNvSpPr/>
          <p:nvPr/>
        </p:nvSpPr>
        <p:spPr>
          <a:xfrm>
            <a:off x="839520" y="5900400"/>
            <a:ext cx="487080" cy="48708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 14"/>
          <p:cNvSpPr/>
          <p:nvPr/>
        </p:nvSpPr>
        <p:spPr>
          <a:xfrm>
            <a:off x="932400" y="5972760"/>
            <a:ext cx="300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3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77" name="Text 15"/>
          <p:cNvSpPr/>
          <p:nvPr/>
        </p:nvSpPr>
        <p:spPr>
          <a:xfrm>
            <a:off x="2274840" y="587304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Revocation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78" name="Text 16"/>
          <p:cNvSpPr/>
          <p:nvPr/>
        </p:nvSpPr>
        <p:spPr>
          <a:xfrm>
            <a:off x="2274840" y="6359400"/>
            <a:ext cx="61106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Issuers can revoke certificates on-chain if they are found to be fraudulent or invalid.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0" name="Text 0"/>
          <p:cNvSpPr/>
          <p:nvPr/>
        </p:nvSpPr>
        <p:spPr>
          <a:xfrm>
            <a:off x="6244560" y="1508400"/>
            <a:ext cx="57013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Key Features</a:t>
            </a:r>
            <a:endParaRPr b="0" lang="en-US" sz="4450" spc="-1" strike="noStrike">
              <a:latin typeface="Arial"/>
            </a:endParaRPr>
          </a:p>
        </p:txBody>
      </p:sp>
      <p:sp>
        <p:nvSpPr>
          <p:cNvPr id="381" name="Shape 1"/>
          <p:cNvSpPr/>
          <p:nvPr/>
        </p:nvSpPr>
        <p:spPr>
          <a:xfrm>
            <a:off x="6244560" y="2545920"/>
            <a:ext cx="3705120" cy="2330640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 2"/>
          <p:cNvSpPr/>
          <p:nvPr/>
        </p:nvSpPr>
        <p:spPr>
          <a:xfrm>
            <a:off x="6468840" y="2770200"/>
            <a:ext cx="32565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Unique Certificate ID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Text 3"/>
          <p:cNvSpPr/>
          <p:nvPr/>
        </p:nvSpPr>
        <p:spPr>
          <a:xfrm>
            <a:off x="6468840" y="3612600"/>
            <a:ext cx="32565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Each certificate is assigned a unique ID for easy identification and verification.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84" name="Shape 4"/>
          <p:cNvSpPr/>
          <p:nvPr/>
        </p:nvSpPr>
        <p:spPr>
          <a:xfrm>
            <a:off x="10166760" y="2545920"/>
            <a:ext cx="3705120" cy="2330640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 5"/>
          <p:cNvSpPr/>
          <p:nvPr/>
        </p:nvSpPr>
        <p:spPr>
          <a:xfrm>
            <a:off x="10391040" y="2770200"/>
            <a:ext cx="30466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Publicly Verifiable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6" name="Text 6"/>
          <p:cNvSpPr/>
          <p:nvPr/>
        </p:nvSpPr>
        <p:spPr>
          <a:xfrm>
            <a:off x="10391040" y="3256200"/>
            <a:ext cx="325656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Certificate information is publicly viewable on the blockchain, ensuring transparency and trust.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87" name="Shape 7"/>
          <p:cNvSpPr/>
          <p:nvPr/>
        </p:nvSpPr>
        <p:spPr>
          <a:xfrm>
            <a:off x="6244560" y="5093280"/>
            <a:ext cx="7626960" cy="1627560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 8"/>
          <p:cNvSpPr/>
          <p:nvPr/>
        </p:nvSpPr>
        <p:spPr>
          <a:xfrm>
            <a:off x="6468840" y="5317560"/>
            <a:ext cx="3182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Secure Revocation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9" name="Text 9"/>
          <p:cNvSpPr/>
          <p:nvPr/>
        </p:nvSpPr>
        <p:spPr>
          <a:xfrm>
            <a:off x="6468840" y="5803560"/>
            <a:ext cx="71787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Invalid certificates can be revoked permanently and transparently, protecting the integrity of the system.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 0"/>
          <p:cNvSpPr/>
          <p:nvPr/>
        </p:nvSpPr>
        <p:spPr>
          <a:xfrm>
            <a:off x="758160" y="1181160"/>
            <a:ext cx="61873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Target Customers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391" name="Image 0" descr="preencoded.png"/>
          <p:cNvPicPr/>
          <p:nvPr/>
        </p:nvPicPr>
        <p:blipFill>
          <a:blip r:embed="rId1"/>
          <a:stretch/>
        </p:blipFill>
        <p:spPr>
          <a:xfrm>
            <a:off x="758160" y="2327400"/>
            <a:ext cx="4154040" cy="2567520"/>
          </a:xfrm>
          <a:prstGeom prst="rect">
            <a:avLst/>
          </a:prstGeom>
          <a:ln w="0">
            <a:noFill/>
          </a:ln>
        </p:spPr>
      </p:pic>
      <p:sp>
        <p:nvSpPr>
          <p:cNvPr id="392" name="Text 1"/>
          <p:cNvSpPr/>
          <p:nvPr/>
        </p:nvSpPr>
        <p:spPr>
          <a:xfrm>
            <a:off x="758160" y="5165640"/>
            <a:ext cx="415404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Universities and Educational Institutions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758160" y="6008040"/>
            <a:ext cx="415404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AvaCertify helps universities manage and verify degrees and diplomas, preventing fraudulent claims.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394" name="Image 1" descr="preencoded.png"/>
          <p:cNvPicPr/>
          <p:nvPr/>
        </p:nvPicPr>
        <p:blipFill>
          <a:blip r:embed="rId2"/>
          <a:stretch/>
        </p:blipFill>
        <p:spPr>
          <a:xfrm>
            <a:off x="5237640" y="2327400"/>
            <a:ext cx="4154400" cy="2567520"/>
          </a:xfrm>
          <a:prstGeom prst="rect">
            <a:avLst/>
          </a:prstGeom>
          <a:ln w="0">
            <a:noFill/>
          </a:ln>
        </p:spPr>
      </p:pic>
      <p:sp>
        <p:nvSpPr>
          <p:cNvPr id="395" name="Text 3"/>
          <p:cNvSpPr/>
          <p:nvPr/>
        </p:nvSpPr>
        <p:spPr>
          <a:xfrm>
            <a:off x="5237640" y="5165640"/>
            <a:ext cx="415440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Professional Certification Bodies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6" name="Text 4"/>
          <p:cNvSpPr/>
          <p:nvPr/>
        </p:nvSpPr>
        <p:spPr>
          <a:xfrm>
            <a:off x="5237640" y="6008040"/>
            <a:ext cx="41544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AvaCertify provides a secure and transparent platform for issuing and verifying professional certifications.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397" name="Image 2" descr="preencoded.png"/>
          <p:cNvPicPr/>
          <p:nvPr/>
        </p:nvPicPr>
        <p:blipFill>
          <a:blip r:embed="rId3"/>
          <a:stretch/>
        </p:blipFill>
        <p:spPr>
          <a:xfrm>
            <a:off x="9717480" y="2327400"/>
            <a:ext cx="4154040" cy="2567520"/>
          </a:xfrm>
          <a:prstGeom prst="rect">
            <a:avLst/>
          </a:prstGeom>
          <a:ln w="0">
            <a:noFill/>
          </a:ln>
        </p:spPr>
      </p:pic>
      <p:sp>
        <p:nvSpPr>
          <p:cNvPr id="398" name="Text 5"/>
          <p:cNvSpPr/>
          <p:nvPr/>
        </p:nvSpPr>
        <p:spPr>
          <a:xfrm>
            <a:off x="9717480" y="5165640"/>
            <a:ext cx="415404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Event Organizers and Award Distributors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9" name="Text 6"/>
          <p:cNvSpPr/>
          <p:nvPr/>
        </p:nvSpPr>
        <p:spPr>
          <a:xfrm>
            <a:off x="9717480" y="6008040"/>
            <a:ext cx="415404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AvaCertify helps event organizers issue and verify awards, ensuring authenticity and preventing duplication.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0"/>
          <p:cNvSpPr/>
          <p:nvPr/>
        </p:nvSpPr>
        <p:spPr>
          <a:xfrm>
            <a:off x="758160" y="1235520"/>
            <a:ext cx="57013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601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faebeb"/>
                </a:solidFill>
                <a:latin typeface="Dela Gothic One"/>
                <a:ea typeface="Dela Gothic One"/>
              </a:rPr>
              <a:t>The Team</a:t>
            </a:r>
            <a:endParaRPr b="0" lang="en-US" sz="4450" spc="-1" strike="noStrike">
              <a:latin typeface="Arial"/>
            </a:endParaRPr>
          </a:p>
        </p:txBody>
      </p:sp>
      <p:pic>
        <p:nvPicPr>
          <p:cNvPr id="401" name="Image 0" descr="preencoded.png"/>
          <p:cNvPicPr/>
          <p:nvPr/>
        </p:nvPicPr>
        <p:blipFill>
          <a:blip r:embed="rId1"/>
          <a:stretch/>
        </p:blipFill>
        <p:spPr>
          <a:xfrm>
            <a:off x="758160" y="238140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02" name="Text 1"/>
          <p:cNvSpPr/>
          <p:nvPr/>
        </p:nvSpPr>
        <p:spPr>
          <a:xfrm>
            <a:off x="758160" y="335664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Ian Macharia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3" name="Text 2"/>
          <p:cNvSpPr/>
          <p:nvPr/>
        </p:nvSpPr>
        <p:spPr>
          <a:xfrm>
            <a:off x="758160" y="3842640"/>
            <a:ext cx="30344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Smart Contract Developer/ Data Scientist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04" name="Image 1" descr="preencoded.png"/>
          <p:cNvPicPr/>
          <p:nvPr/>
        </p:nvPicPr>
        <p:blipFill>
          <a:blip r:embed="rId2"/>
          <a:stretch/>
        </p:blipFill>
        <p:spPr>
          <a:xfrm>
            <a:off x="4118040" y="238140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05" name="Text 3"/>
          <p:cNvSpPr/>
          <p:nvPr/>
        </p:nvSpPr>
        <p:spPr>
          <a:xfrm>
            <a:off x="4118040" y="335664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Sharon Kitavi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6" name="Text 4"/>
          <p:cNvSpPr/>
          <p:nvPr/>
        </p:nvSpPr>
        <p:spPr>
          <a:xfrm>
            <a:off x="4118040" y="3842640"/>
            <a:ext cx="30344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Back-end Developer / Data Scientist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07" name="Image 2" descr="preencoded.png"/>
          <p:cNvPicPr/>
          <p:nvPr/>
        </p:nvPicPr>
        <p:blipFill>
          <a:blip r:embed="rId3"/>
          <a:stretch/>
        </p:blipFill>
        <p:spPr>
          <a:xfrm>
            <a:off x="7477560" y="238140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08" name="Text 5"/>
          <p:cNvSpPr/>
          <p:nvPr/>
        </p:nvSpPr>
        <p:spPr>
          <a:xfrm>
            <a:off x="7477560" y="335664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Farhiya Omar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9" name="Text 6"/>
          <p:cNvSpPr/>
          <p:nvPr/>
        </p:nvSpPr>
        <p:spPr>
          <a:xfrm>
            <a:off x="7477560" y="3842640"/>
            <a:ext cx="30344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Back-end Developer / Data Scientist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10" name="Image 3" descr="preencoded.png"/>
          <p:cNvPicPr/>
          <p:nvPr/>
        </p:nvPicPr>
        <p:blipFill>
          <a:blip r:embed="rId4"/>
          <a:stretch/>
        </p:blipFill>
        <p:spPr>
          <a:xfrm>
            <a:off x="10837440" y="238140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11" name="Text 7"/>
          <p:cNvSpPr/>
          <p:nvPr/>
        </p:nvSpPr>
        <p:spPr>
          <a:xfrm>
            <a:off x="10837440" y="335664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Linnet Mugwanja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2" name="Text 8"/>
          <p:cNvSpPr/>
          <p:nvPr/>
        </p:nvSpPr>
        <p:spPr>
          <a:xfrm>
            <a:off x="10837440" y="3842640"/>
            <a:ext cx="303444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Full Stack Developer/ Smart Contract Developer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13" name="Image 4" descr="preencoded.png"/>
          <p:cNvPicPr/>
          <p:nvPr/>
        </p:nvPicPr>
        <p:blipFill>
          <a:blip r:embed="rId5"/>
          <a:stretch/>
        </p:blipFill>
        <p:spPr>
          <a:xfrm>
            <a:off x="758160" y="518616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14" name="Text 9"/>
          <p:cNvSpPr/>
          <p:nvPr/>
        </p:nvSpPr>
        <p:spPr>
          <a:xfrm>
            <a:off x="758160" y="616140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Salma Adam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5" name="Text 10"/>
          <p:cNvSpPr/>
          <p:nvPr/>
        </p:nvSpPr>
        <p:spPr>
          <a:xfrm>
            <a:off x="758160" y="6647400"/>
            <a:ext cx="30344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Smart Contract Developer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16" name="Image 5" descr="preencoded.png"/>
          <p:cNvPicPr/>
          <p:nvPr/>
        </p:nvPicPr>
        <p:blipFill>
          <a:blip r:embed="rId6"/>
          <a:stretch/>
        </p:blipFill>
        <p:spPr>
          <a:xfrm>
            <a:off x="4118040" y="518616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17" name="Text 11"/>
          <p:cNvSpPr/>
          <p:nvPr/>
        </p:nvSpPr>
        <p:spPr>
          <a:xfrm>
            <a:off x="4118040" y="616140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Stan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8" name="Text 12"/>
          <p:cNvSpPr/>
          <p:nvPr/>
        </p:nvSpPr>
        <p:spPr>
          <a:xfrm>
            <a:off x="4118040" y="6647400"/>
            <a:ext cx="30344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Back-end Developer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19" name="Image 6" descr="preencoded.png"/>
          <p:cNvPicPr/>
          <p:nvPr/>
        </p:nvPicPr>
        <p:blipFill>
          <a:blip r:embed="rId7"/>
          <a:stretch/>
        </p:blipFill>
        <p:spPr>
          <a:xfrm>
            <a:off x="7477560" y="5186160"/>
            <a:ext cx="758160" cy="758160"/>
          </a:xfrm>
          <a:prstGeom prst="rect">
            <a:avLst/>
          </a:prstGeom>
          <a:ln w="0">
            <a:noFill/>
          </a:ln>
        </p:spPr>
      </p:pic>
      <p:sp>
        <p:nvSpPr>
          <p:cNvPr id="420" name="Text 13"/>
          <p:cNvSpPr/>
          <p:nvPr/>
        </p:nvSpPr>
        <p:spPr>
          <a:xfrm>
            <a:off x="7477560" y="6161400"/>
            <a:ext cx="28504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e5e5"/>
                </a:solidFill>
                <a:latin typeface="Dela Gothic One"/>
                <a:ea typeface="Dela Gothic One"/>
              </a:rPr>
              <a:t>Truth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1" name="Text 14"/>
          <p:cNvSpPr/>
          <p:nvPr/>
        </p:nvSpPr>
        <p:spPr>
          <a:xfrm>
            <a:off x="7477560" y="6647400"/>
            <a:ext cx="30344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e5e5"/>
                </a:solidFill>
                <a:latin typeface="DM Sans"/>
                <a:ea typeface="DM Sans"/>
              </a:rPr>
              <a:t>Back-end Developer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2025-01-29T19:29:01Z</dcterms:created>
  <dc:creator>PptxGenJS</dc:creator>
  <dc:description/>
  <dc:language>en-US</dc:language>
  <cp:lastModifiedBy/>
  <dcterms:modified xsi:type="dcterms:W3CDTF">2025-01-29T22:31:21Z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